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gc6lME24uXh19TBb1hYoHZRhww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21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5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5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6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6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6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6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7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7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0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5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6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6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1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4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6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6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to React styling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713475" y="1337800"/>
            <a:ext cx="52872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Introduction to react styling.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What’s Complex About React Styling?</a:t>
            </a:r>
            <a:endParaRPr sz="1800"/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564250" y="509325"/>
            <a:ext cx="5735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685800" y="1386425"/>
            <a:ext cx="5199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elative choice that should serve your use case, personal preferences.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Inline style which is kind of the default approach.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CSS and we can use styled components.</a:t>
            </a:r>
            <a:endParaRPr sz="1800"/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520575" y="477175"/>
            <a:ext cx="57357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 to Styling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842075" y="128422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Inline styles.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Add normal CSS files to your React projects and assign styles to your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Need to change styles dynamically.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649175" y="445025"/>
            <a:ext cx="5735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Complex about React Styling?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874225" y="127352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Work with components to encapsulate.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Neither be changed dynamically, nor can you scope it to a component.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is always global.</a:t>
            </a:r>
            <a:endParaRPr sz="1800"/>
          </a:p>
        </p:txBody>
      </p:sp>
      <p:sp>
        <p:nvSpPr>
          <p:cNvPr id="185" name="Google Shape;185;p5"/>
          <p:cNvSpPr txBox="1"/>
          <p:nvPr>
            <p:ph type="title"/>
          </p:nvPr>
        </p:nvSpPr>
        <p:spPr>
          <a:xfrm>
            <a:off x="617050" y="455750"/>
            <a:ext cx="5735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Complex about React Styling?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